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80" r:id="rId23"/>
    <p:sldId id="281" r:id="rId24"/>
    <p:sldId id="282" r:id="rId25"/>
    <p:sldId id="283" r:id="rId26"/>
    <p:sldId id="284" r:id="rId27"/>
    <p:sldId id="285" r:id="rId28"/>
    <p:sldId id="286" r:id="rId29"/>
    <p:sldId id="287" r:id="rId30"/>
    <p:sldId id="288" r:id="rId31"/>
    <p:sldId id="289" r:id="rId32"/>
    <p:sldId id="290" r:id="rId33"/>
    <p:sldId id="291" r:id="rId34"/>
    <p:sldId id="292" r:id="rId35"/>
    <p:sldId id="293" r:id="rId36"/>
    <p:sldId id="294" r:id="rId37"/>
    <p:sldId id="295" r:id="rId38"/>
    <p:sldId id="296" r:id="rId39"/>
    <p:sldId id="297" r:id="rId40"/>
    <p:sldId id="298" r:id="rId41"/>
    <p:sldId id="299" r:id="rId42"/>
    <p:sldId id="300" r:id="rId43"/>
    <p:sldId id="301" r:id="rId44"/>
    <p:sldId id="303" r:id="rId45"/>
    <p:sldId id="304" r:id="rId46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D841583F-CF97-4E80-AC8B-6FA8362DF9E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D2131E48-222C-401C-AEA0-9BAE0FDBA00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/>
              <a:t>Asıl alt başlık stilini düzenlemek için tıklayın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F68BD76D-7814-40B6-BE0D-3AA5924F7C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86612-AB0F-4B4A-A99C-82E68DE1C083}" type="datetimeFigureOut">
              <a:rPr lang="tr-TR" smtClean="0"/>
              <a:t>12.10.2020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EF13C975-C558-4060-8425-955B4BF87C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577CDE31-FB0E-45D1-AA94-FAC7C59E4E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0C499-FAE1-4349-B5BE-9798DCC8130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2148137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2D62C3F7-B52F-4720-9ECB-4F4BFAC9A9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124FBE1A-3EEF-41AA-8A72-CFEF9AE977E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D5FE6E0A-F1D7-4D3A-B8F7-9FD120DF05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86612-AB0F-4B4A-A99C-82E68DE1C083}" type="datetimeFigureOut">
              <a:rPr lang="tr-TR" smtClean="0"/>
              <a:t>12.10.2020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7DFA9240-99F4-48C0-BEF5-FAA8909623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7632A759-FA62-443F-8FBC-58FDD6C353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0C499-FAE1-4349-B5BE-9798DCC8130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7712624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D7BBEC32-D138-4982-9873-52A40272D6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761E8FD4-0D45-4ED4-AB5D-626F74FA91E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244B60A6-812B-449F-B422-624076F0FA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86612-AB0F-4B4A-A99C-82E68DE1C083}" type="datetimeFigureOut">
              <a:rPr lang="tr-TR" smtClean="0"/>
              <a:t>12.10.2020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1E9F3509-9817-4AA2-A47C-BB92A3C6F1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C32F999F-BFB1-433B-8B58-94935AE997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0C499-FAE1-4349-B5BE-9798DCC8130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6353619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E95289FB-BB97-411B-BF17-48D8F6C209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446A5517-0322-4203-A286-106AE4AABCD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C025BD85-F62D-48B6-B937-3BC9D2337B8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587C36DB-DE6A-4AA3-89E1-E83102FD94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86612-AB0F-4B4A-A99C-82E68DE1C083}" type="datetimeFigureOut">
              <a:rPr lang="tr-TR" smtClean="0"/>
              <a:t>12.10.2020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21C5177B-02AB-46FC-B410-E5704FEA1F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6093BD99-C63F-4205-A47D-148C9DFA21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0C499-FAE1-4349-B5BE-9798DCC8130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6435966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F0D377FA-429B-40DC-BC44-B3B66FF0A0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A7CB3561-390D-41EE-8DDC-823516E895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355B76F3-1900-44CF-8EEE-220CB93D237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Metin Yer Tutucusu 4">
            <a:extLst>
              <a:ext uri="{FF2B5EF4-FFF2-40B4-BE49-F238E27FC236}">
                <a16:creationId xmlns:a16="http://schemas.microsoft.com/office/drawing/2014/main" id="{F9F55555-D8A6-460A-98C2-1E0A8C963A9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6" name="İçerik Yer Tutucusu 5">
            <a:extLst>
              <a:ext uri="{FF2B5EF4-FFF2-40B4-BE49-F238E27FC236}">
                <a16:creationId xmlns:a16="http://schemas.microsoft.com/office/drawing/2014/main" id="{AD755F92-DB22-4A43-ADAD-296E1F460A7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Veri Yer Tutucusu 6">
            <a:extLst>
              <a:ext uri="{FF2B5EF4-FFF2-40B4-BE49-F238E27FC236}">
                <a16:creationId xmlns:a16="http://schemas.microsoft.com/office/drawing/2014/main" id="{50C9AA24-DA33-4E8D-B7FE-2C24818A7C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86612-AB0F-4B4A-A99C-82E68DE1C083}" type="datetimeFigureOut">
              <a:rPr lang="tr-TR" smtClean="0"/>
              <a:t>12.10.2020</a:t>
            </a:fld>
            <a:endParaRPr lang="tr-TR"/>
          </a:p>
        </p:txBody>
      </p:sp>
      <p:sp>
        <p:nvSpPr>
          <p:cNvPr id="8" name="Alt Bilgi Yer Tutucusu 7">
            <a:extLst>
              <a:ext uri="{FF2B5EF4-FFF2-40B4-BE49-F238E27FC236}">
                <a16:creationId xmlns:a16="http://schemas.microsoft.com/office/drawing/2014/main" id="{A347F314-E676-4E92-A898-C7BB68D68D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>
            <a:extLst>
              <a:ext uri="{FF2B5EF4-FFF2-40B4-BE49-F238E27FC236}">
                <a16:creationId xmlns:a16="http://schemas.microsoft.com/office/drawing/2014/main" id="{7063D1DF-A0C9-4777-88D9-1D0DF8685C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0C499-FAE1-4349-B5BE-9798DCC8130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4827983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D457D74A-4F3B-40BD-8385-899F35147C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id="{B7AADBAE-A8D2-4307-8252-20B9A8A019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86612-AB0F-4B4A-A99C-82E68DE1C083}" type="datetimeFigureOut">
              <a:rPr lang="tr-TR" smtClean="0"/>
              <a:t>12.10.2020</a:t>
            </a:fld>
            <a:endParaRPr 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2E691EC0-662A-4747-928A-C180620B4D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F56E8681-16C2-40B0-BAAA-A17970D620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0C499-FAE1-4349-B5BE-9798DCC8130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8889441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>
            <a:extLst>
              <a:ext uri="{FF2B5EF4-FFF2-40B4-BE49-F238E27FC236}">
                <a16:creationId xmlns:a16="http://schemas.microsoft.com/office/drawing/2014/main" id="{9AB2ED2C-6D9E-4AA0-B3CB-4008EBBA1C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86612-AB0F-4B4A-A99C-82E68DE1C083}" type="datetimeFigureOut">
              <a:rPr lang="tr-TR" smtClean="0"/>
              <a:t>12.10.2020</a:t>
            </a:fld>
            <a:endParaRPr lang="tr-TR"/>
          </a:p>
        </p:txBody>
      </p:sp>
      <p:sp>
        <p:nvSpPr>
          <p:cNvPr id="3" name="Alt Bilgi Yer Tutucusu 2">
            <a:extLst>
              <a:ext uri="{FF2B5EF4-FFF2-40B4-BE49-F238E27FC236}">
                <a16:creationId xmlns:a16="http://schemas.microsoft.com/office/drawing/2014/main" id="{2DEEBC7C-6DBF-4B1D-BB7F-3C0C6BCC10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619F663A-B0A8-4DA2-B069-857E50C090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0C499-FAE1-4349-B5BE-9798DCC8130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0564806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D2FB71BE-0D87-4722-BCDB-3EEBF05702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D439BBB6-C125-4D6A-B016-CE928FB610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222A71E1-0530-41B9-9F10-D8CF7E2F4A9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E3E8D862-645E-4133-9899-C03FEB33D0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86612-AB0F-4B4A-A99C-82E68DE1C083}" type="datetimeFigureOut">
              <a:rPr lang="tr-TR" smtClean="0"/>
              <a:t>12.10.2020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0F82E683-486B-4C26-81FB-902C3DA1E2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84222F8E-7C6D-4F74-81A9-0F5E115C06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0C499-FAE1-4349-B5BE-9798DCC8130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3577005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50A3493E-BAF6-458F-8144-5070A877F0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Resim Yer Tutucusu 2">
            <a:extLst>
              <a:ext uri="{FF2B5EF4-FFF2-40B4-BE49-F238E27FC236}">
                <a16:creationId xmlns:a16="http://schemas.microsoft.com/office/drawing/2014/main" id="{CFBE0B29-9369-46ED-BF8B-F072729B1E9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14D3358F-8FE4-459D-9C43-9751D041B72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20D32748-3449-4613-A795-B23A3ABB09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86612-AB0F-4B4A-A99C-82E68DE1C083}" type="datetimeFigureOut">
              <a:rPr lang="tr-TR" smtClean="0"/>
              <a:t>12.10.2020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FEE81033-17E8-4C70-B32B-E1264E0CAD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CF1CE48B-37F0-4B9D-9AAE-2C895BC44D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0C499-FAE1-4349-B5BE-9798DCC8130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5911949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1102EFE6-CE88-4A2D-8CB2-367480764F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5E9F9F02-2D7D-4DF5-B9D7-109725EA767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90A56F55-3838-4D77-A9B6-09AA8317B5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86612-AB0F-4B4A-A99C-82E68DE1C083}" type="datetimeFigureOut">
              <a:rPr lang="tr-TR" smtClean="0"/>
              <a:t>12.10.2020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F88FA799-B6BD-4B3A-98C2-6B785E6401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EAC6BA6A-1377-4B6F-9B7B-0BE2331ED5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0C499-FAE1-4349-B5BE-9798DCC8130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9576753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>
            <a:extLst>
              <a:ext uri="{FF2B5EF4-FFF2-40B4-BE49-F238E27FC236}">
                <a16:creationId xmlns:a16="http://schemas.microsoft.com/office/drawing/2014/main" id="{B7F89123-7C36-4086-AE7C-394D9E88FA9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896E3B0D-1F15-4E99-9FF6-1A5864DF55E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33C987ED-742F-49E2-B00E-94A0A4E448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86612-AB0F-4B4A-A99C-82E68DE1C083}" type="datetimeFigureOut">
              <a:rPr lang="tr-TR" smtClean="0"/>
              <a:t>12.10.2020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1D3AA9A1-26BF-45BE-826C-C1444DFB12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4D5725C7-AD7D-4A3D-B2C3-C3CCB39BDE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0C499-FAE1-4349-B5BE-9798DCC8130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1142724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>
            <a:extLst>
              <a:ext uri="{FF2B5EF4-FFF2-40B4-BE49-F238E27FC236}">
                <a16:creationId xmlns:a16="http://schemas.microsoft.com/office/drawing/2014/main" id="{76949F8F-C2BF-4C8A-82B5-8A7EB3CD68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D49408A4-A5A5-4553-811B-FD58C1C7F38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DB3291D4-F3CE-4C9D-AD38-DDAB179132C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086612-AB0F-4B4A-A99C-82E68DE1C083}" type="datetimeFigureOut">
              <a:rPr lang="tr-TR" smtClean="0"/>
              <a:t>12.10.2020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01418DC8-C517-4F0E-B5F5-5048CCE8D63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71041127-310C-4B82-88CE-A86C8F1C862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A0C499-FAE1-4349-B5BE-9798DCC8130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6120385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54A3693D-A03B-46E9-95C3-F04ED3E9F02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A954FC2D-1F7A-4DC3-84F9-5EEF58DAA5F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5" name="Resim 4">
            <a:extLst>
              <a:ext uri="{FF2B5EF4-FFF2-40B4-BE49-F238E27FC236}">
                <a16:creationId xmlns:a16="http://schemas.microsoft.com/office/drawing/2014/main" id="{5D5B277C-CEB1-4030-8DF6-30476F6E37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9861" y="1122363"/>
            <a:ext cx="7924799" cy="55434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09660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E30F78A1-1467-49B9-9997-06870416AFD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9275" y="1085850"/>
            <a:ext cx="8553450" cy="54872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62003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>
            <a:extLst>
              <a:ext uri="{FF2B5EF4-FFF2-40B4-BE49-F238E27FC236}">
                <a16:creationId xmlns:a16="http://schemas.microsoft.com/office/drawing/2014/main" id="{CC364360-5F38-49B4-B7F8-3B756EDFCE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1722" y="842601"/>
            <a:ext cx="9501808" cy="57437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41442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>
            <a:extLst>
              <a:ext uri="{FF2B5EF4-FFF2-40B4-BE49-F238E27FC236}">
                <a16:creationId xmlns:a16="http://schemas.microsoft.com/office/drawing/2014/main" id="{29C4F567-9005-4068-B21F-A96A466909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5861" y="980660"/>
            <a:ext cx="10853530" cy="46780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34723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>
            <a:extLst>
              <a:ext uri="{FF2B5EF4-FFF2-40B4-BE49-F238E27FC236}">
                <a16:creationId xmlns:a16="http://schemas.microsoft.com/office/drawing/2014/main" id="{4B91B827-CFB9-45C6-B378-E41A624239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4888" y="689113"/>
            <a:ext cx="10429460" cy="59502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92156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>
            <a:extLst>
              <a:ext uri="{FF2B5EF4-FFF2-40B4-BE49-F238E27FC236}">
                <a16:creationId xmlns:a16="http://schemas.microsoft.com/office/drawing/2014/main" id="{C5F1B426-EEB5-412A-BB15-8BD638CE10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6592" y="880707"/>
            <a:ext cx="11025808" cy="56261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87353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>
            <a:extLst>
              <a:ext uri="{FF2B5EF4-FFF2-40B4-BE49-F238E27FC236}">
                <a16:creationId xmlns:a16="http://schemas.microsoft.com/office/drawing/2014/main" id="{CE8630DF-8B70-4437-A306-49485C0A6E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569844"/>
            <a:ext cx="10999304" cy="59767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02772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>
            <a:extLst>
              <a:ext uri="{FF2B5EF4-FFF2-40B4-BE49-F238E27FC236}">
                <a16:creationId xmlns:a16="http://schemas.microsoft.com/office/drawing/2014/main" id="{AC49CCF1-EF86-4DAB-9FE0-F93CB9414C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1548" y="556592"/>
            <a:ext cx="11741425" cy="59634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93489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>
            <a:extLst>
              <a:ext uri="{FF2B5EF4-FFF2-40B4-BE49-F238E27FC236}">
                <a16:creationId xmlns:a16="http://schemas.microsoft.com/office/drawing/2014/main" id="{F6D8DBDF-B846-4D6B-85D9-0E55176F10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7322" y="795129"/>
            <a:ext cx="11529391" cy="52611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65052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>
            <a:extLst>
              <a:ext uri="{FF2B5EF4-FFF2-40B4-BE49-F238E27FC236}">
                <a16:creationId xmlns:a16="http://schemas.microsoft.com/office/drawing/2014/main" id="{7E76A267-3862-43AF-8C64-4132DED6B9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5948" y="490330"/>
            <a:ext cx="10336695" cy="44527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785375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>
            <a:extLst>
              <a:ext uri="{FF2B5EF4-FFF2-40B4-BE49-F238E27FC236}">
                <a16:creationId xmlns:a16="http://schemas.microsoft.com/office/drawing/2014/main" id="{2837D4F3-5B8A-45E0-831C-429D6145FA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8869" y="861391"/>
            <a:ext cx="11105321" cy="53538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59041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>
            <a:extLst>
              <a:ext uri="{FF2B5EF4-FFF2-40B4-BE49-F238E27FC236}">
                <a16:creationId xmlns:a16="http://schemas.microsoft.com/office/drawing/2014/main" id="{0DE43B70-54BA-47E5-8868-2C2352BE01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66495" y="1090286"/>
            <a:ext cx="7059010" cy="46774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078810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>
            <a:extLst>
              <a:ext uri="{FF2B5EF4-FFF2-40B4-BE49-F238E27FC236}">
                <a16:creationId xmlns:a16="http://schemas.microsoft.com/office/drawing/2014/main" id="{1E26607A-C2AD-416F-8AAA-22B767B50B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7565" y="543339"/>
            <a:ext cx="11608905" cy="5791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644710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>
            <a:extLst>
              <a:ext uri="{FF2B5EF4-FFF2-40B4-BE49-F238E27FC236}">
                <a16:creationId xmlns:a16="http://schemas.microsoft.com/office/drawing/2014/main" id="{CACAC62E-8B77-49AF-B721-08D39F9145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791" y="887896"/>
            <a:ext cx="11847444" cy="53141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939884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>
            <a:extLst>
              <a:ext uri="{FF2B5EF4-FFF2-40B4-BE49-F238E27FC236}">
                <a16:creationId xmlns:a16="http://schemas.microsoft.com/office/drawing/2014/main" id="{B0CC5D6A-3617-45F1-9C48-7815B3EC3A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4070" y="781878"/>
            <a:ext cx="10986052" cy="54466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042071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>
            <a:extLst>
              <a:ext uri="{FF2B5EF4-FFF2-40B4-BE49-F238E27FC236}">
                <a16:creationId xmlns:a16="http://schemas.microsoft.com/office/drawing/2014/main" id="{8A9DD21F-991A-4FBA-92AB-807B043CA0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8139" y="1166190"/>
            <a:ext cx="10614991" cy="46515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010136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>
            <a:extLst>
              <a:ext uri="{FF2B5EF4-FFF2-40B4-BE49-F238E27FC236}">
                <a16:creationId xmlns:a16="http://schemas.microsoft.com/office/drawing/2014/main" id="{3BB00FE1-445F-4DFA-A325-24B7FE2E60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9843" y="530088"/>
            <a:ext cx="10986053" cy="5883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692248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>
            <a:extLst>
              <a:ext uri="{FF2B5EF4-FFF2-40B4-BE49-F238E27FC236}">
                <a16:creationId xmlns:a16="http://schemas.microsoft.com/office/drawing/2014/main" id="{1BAA4D50-B6BA-4520-BB30-A73B65C8E7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9443" y="609601"/>
            <a:ext cx="9833113" cy="2819399"/>
          </a:xfrm>
          <a:prstGeom prst="rect">
            <a:avLst/>
          </a:prstGeom>
        </p:spPr>
      </p:pic>
      <p:pic>
        <p:nvPicPr>
          <p:cNvPr id="3" name="Resim 2">
            <a:extLst>
              <a:ext uri="{FF2B5EF4-FFF2-40B4-BE49-F238E27FC236}">
                <a16:creationId xmlns:a16="http://schemas.microsoft.com/office/drawing/2014/main" id="{EE516C69-AEA4-4233-8671-34311140E7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79443" y="3429001"/>
            <a:ext cx="9833113" cy="12357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760626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>
            <a:extLst>
              <a:ext uri="{FF2B5EF4-FFF2-40B4-BE49-F238E27FC236}">
                <a16:creationId xmlns:a16="http://schemas.microsoft.com/office/drawing/2014/main" id="{9227579D-9434-4A21-A6CA-742689C5C5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4158" y="848139"/>
            <a:ext cx="10376452" cy="5340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508207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>
            <a:extLst>
              <a:ext uri="{FF2B5EF4-FFF2-40B4-BE49-F238E27FC236}">
                <a16:creationId xmlns:a16="http://schemas.microsoft.com/office/drawing/2014/main" id="{E79F9852-6503-45FD-AA4B-01906F2FA4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6592" y="675861"/>
            <a:ext cx="11635408" cy="38828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363687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>
            <a:extLst>
              <a:ext uri="{FF2B5EF4-FFF2-40B4-BE49-F238E27FC236}">
                <a16:creationId xmlns:a16="http://schemas.microsoft.com/office/drawing/2014/main" id="{620AF649-BC1D-4086-8E34-CAB8670197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7409" y="702365"/>
            <a:ext cx="10628243" cy="5791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687255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>
            <a:extLst>
              <a:ext uri="{FF2B5EF4-FFF2-40B4-BE49-F238E27FC236}">
                <a16:creationId xmlns:a16="http://schemas.microsoft.com/office/drawing/2014/main" id="{A7F581E8-A09D-43E3-9D57-CF8D5D4238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584" y="628259"/>
            <a:ext cx="11410120" cy="56014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971663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>
            <a:extLst>
              <a:ext uri="{FF2B5EF4-FFF2-40B4-BE49-F238E27FC236}">
                <a16:creationId xmlns:a16="http://schemas.microsoft.com/office/drawing/2014/main" id="{CF576448-1D22-4492-8685-18A7F0B24A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8138" y="357809"/>
            <a:ext cx="10866784" cy="5844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609952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>
            <a:extLst>
              <a:ext uri="{FF2B5EF4-FFF2-40B4-BE49-F238E27FC236}">
                <a16:creationId xmlns:a16="http://schemas.microsoft.com/office/drawing/2014/main" id="{8005CD50-FA65-489E-B1D4-DC6690CF09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687" y="940905"/>
            <a:ext cx="10190922" cy="45057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611222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>
            <a:extLst>
              <a:ext uri="{FF2B5EF4-FFF2-40B4-BE49-F238E27FC236}">
                <a16:creationId xmlns:a16="http://schemas.microsoft.com/office/drawing/2014/main" id="{8AD5D4D2-8555-4BE8-BD53-6CA28CEA61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9930" y="940904"/>
            <a:ext cx="10217427" cy="49033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183071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3C6BB0D1-3655-4DA4-889D-57318AF08C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0904" y="556591"/>
            <a:ext cx="10389705" cy="59502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104256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>
            <a:extLst>
              <a:ext uri="{FF2B5EF4-FFF2-40B4-BE49-F238E27FC236}">
                <a16:creationId xmlns:a16="http://schemas.microsoft.com/office/drawing/2014/main" id="{AAB4F6FD-492E-4639-8814-222E878040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3670" y="516835"/>
            <a:ext cx="10177669" cy="2226365"/>
          </a:xfrm>
          <a:prstGeom prst="rect">
            <a:avLst/>
          </a:prstGeom>
        </p:spPr>
      </p:pic>
      <p:pic>
        <p:nvPicPr>
          <p:cNvPr id="3" name="Resim 2">
            <a:extLst>
              <a:ext uri="{FF2B5EF4-FFF2-40B4-BE49-F238E27FC236}">
                <a16:creationId xmlns:a16="http://schemas.microsoft.com/office/drawing/2014/main" id="{F021EA70-ADEC-45AF-8A79-E363FA9DE7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3670" y="2080592"/>
            <a:ext cx="10177669" cy="34330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390005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>
            <a:extLst>
              <a:ext uri="{FF2B5EF4-FFF2-40B4-BE49-F238E27FC236}">
                <a16:creationId xmlns:a16="http://schemas.microsoft.com/office/drawing/2014/main" id="{A56C3EDB-3275-45DF-B418-5ED3D48EE1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4887" y="874643"/>
            <a:ext cx="10787269" cy="54996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996132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>
            <a:extLst>
              <a:ext uri="{FF2B5EF4-FFF2-40B4-BE49-F238E27FC236}">
                <a16:creationId xmlns:a16="http://schemas.microsoft.com/office/drawing/2014/main" id="{2E668744-9E53-4AA2-8FE0-79252E08C4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1635" y="569844"/>
            <a:ext cx="10959548" cy="55526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644059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>
            <a:extLst>
              <a:ext uri="{FF2B5EF4-FFF2-40B4-BE49-F238E27FC236}">
                <a16:creationId xmlns:a16="http://schemas.microsoft.com/office/drawing/2014/main" id="{7168CB2F-C426-437E-9D08-14FF16989E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2122" y="874643"/>
            <a:ext cx="11343861" cy="5512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675407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>
            <a:extLst>
              <a:ext uri="{FF2B5EF4-FFF2-40B4-BE49-F238E27FC236}">
                <a16:creationId xmlns:a16="http://schemas.microsoft.com/office/drawing/2014/main" id="{6DBFF2A6-A9A9-4D40-B264-668DD663B5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574" y="304800"/>
            <a:ext cx="11569148" cy="6095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168093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>
            <a:extLst>
              <a:ext uri="{FF2B5EF4-FFF2-40B4-BE49-F238E27FC236}">
                <a16:creationId xmlns:a16="http://schemas.microsoft.com/office/drawing/2014/main" id="{57AB2B56-F619-477E-A9AF-33EF4CC47E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2852" y="291548"/>
            <a:ext cx="10919791" cy="65664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37154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>
            <a:extLst>
              <a:ext uri="{FF2B5EF4-FFF2-40B4-BE49-F238E27FC236}">
                <a16:creationId xmlns:a16="http://schemas.microsoft.com/office/drawing/2014/main" id="{9FE2A3A9-BC56-4EB4-BA05-0A2CDC31C5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4765" y="1007166"/>
            <a:ext cx="9985513" cy="48502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192088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>
            <a:extLst>
              <a:ext uri="{FF2B5EF4-FFF2-40B4-BE49-F238E27FC236}">
                <a16:creationId xmlns:a16="http://schemas.microsoft.com/office/drawing/2014/main" id="{FAB2D601-24E9-42D3-9824-01A0FABA0C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6104" y="397564"/>
            <a:ext cx="11131826" cy="61622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023715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>
            <a:extLst>
              <a:ext uri="{FF2B5EF4-FFF2-40B4-BE49-F238E27FC236}">
                <a16:creationId xmlns:a16="http://schemas.microsoft.com/office/drawing/2014/main" id="{1B5C7AD1-379E-4AFB-80C1-17B41206F6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1148" y="874643"/>
            <a:ext cx="10310191" cy="46647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338595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>
            <a:extLst>
              <a:ext uri="{FF2B5EF4-FFF2-40B4-BE49-F238E27FC236}">
                <a16:creationId xmlns:a16="http://schemas.microsoft.com/office/drawing/2014/main" id="{6311D135-FC79-4705-9180-68F92E57B5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9113" y="450575"/>
            <a:ext cx="10031896" cy="2623929"/>
          </a:xfrm>
          <a:prstGeom prst="rect">
            <a:avLst/>
          </a:prstGeom>
        </p:spPr>
      </p:pic>
      <p:pic>
        <p:nvPicPr>
          <p:cNvPr id="3" name="Resim 2">
            <a:extLst>
              <a:ext uri="{FF2B5EF4-FFF2-40B4-BE49-F238E27FC236}">
                <a16:creationId xmlns:a16="http://schemas.microsoft.com/office/drawing/2014/main" id="{3BC9AA11-4CF0-4132-BBB6-D82045892C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8957" y="2796209"/>
            <a:ext cx="9939130" cy="29022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316332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>
            <a:extLst>
              <a:ext uri="{FF2B5EF4-FFF2-40B4-BE49-F238E27FC236}">
                <a16:creationId xmlns:a16="http://schemas.microsoft.com/office/drawing/2014/main" id="{FB7859C2-38CC-4031-BF65-F2428CBA52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9113" y="662609"/>
            <a:ext cx="10694504" cy="5539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51112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>
            <a:extLst>
              <a:ext uri="{FF2B5EF4-FFF2-40B4-BE49-F238E27FC236}">
                <a16:creationId xmlns:a16="http://schemas.microsoft.com/office/drawing/2014/main" id="{BEBB1321-AA13-43D0-972E-24E57D8374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6835" y="278296"/>
            <a:ext cx="11158329" cy="64538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759566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>
            <a:extLst>
              <a:ext uri="{FF2B5EF4-FFF2-40B4-BE49-F238E27FC236}">
                <a16:creationId xmlns:a16="http://schemas.microsoft.com/office/drawing/2014/main" id="{D4C758B0-6BDF-4E9D-A8B2-3854AB3E1D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2610" y="477078"/>
            <a:ext cx="10747512" cy="54598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247273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953DB990-EBFA-4F24-87DA-AEF25ED7C0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174" y="596348"/>
            <a:ext cx="10257183" cy="57779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156836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>
            <a:extLst>
              <a:ext uri="{FF2B5EF4-FFF2-40B4-BE49-F238E27FC236}">
                <a16:creationId xmlns:a16="http://schemas.microsoft.com/office/drawing/2014/main" id="{965F1EAC-128C-4277-9F84-DD7422D203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32453" y="808383"/>
            <a:ext cx="9992138" cy="48502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59923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>
            <a:extLst>
              <a:ext uri="{FF2B5EF4-FFF2-40B4-BE49-F238E27FC236}">
                <a16:creationId xmlns:a16="http://schemas.microsoft.com/office/drawing/2014/main" id="{89E3D167-4CCB-4E78-9408-E768FAA70D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1" y="808383"/>
            <a:ext cx="10575234" cy="5075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357058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>
            <a:extLst>
              <a:ext uri="{FF2B5EF4-FFF2-40B4-BE49-F238E27FC236}">
                <a16:creationId xmlns:a16="http://schemas.microsoft.com/office/drawing/2014/main" id="{61B83C93-5C0B-4CE0-837D-26B67DF01F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8626" y="424070"/>
            <a:ext cx="10946296" cy="59634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179681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>
            <a:extLst>
              <a:ext uri="{FF2B5EF4-FFF2-40B4-BE49-F238E27FC236}">
                <a16:creationId xmlns:a16="http://schemas.microsoft.com/office/drawing/2014/main" id="{694287D8-62CC-4AF7-87C1-3685912AA9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2285" y="623496"/>
            <a:ext cx="6487430" cy="56110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340741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>
            <a:extLst>
              <a:ext uri="{FF2B5EF4-FFF2-40B4-BE49-F238E27FC236}">
                <a16:creationId xmlns:a16="http://schemas.microsoft.com/office/drawing/2014/main" id="{73550600-A878-4724-90D0-F74B1D5D9E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70991" y="781878"/>
            <a:ext cx="9740348" cy="53273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739671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126</TotalTime>
  <Words>0</Words>
  <Application>Microsoft Office PowerPoint</Application>
  <PresentationFormat>Geniş ekran</PresentationFormat>
  <Paragraphs>0</Paragraphs>
  <Slides>45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3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45</vt:i4>
      </vt:variant>
    </vt:vector>
  </HeadingPairs>
  <TitlesOfParts>
    <vt:vector size="49" baseType="lpstr">
      <vt:lpstr>Arial</vt:lpstr>
      <vt:lpstr>Calibri</vt:lpstr>
      <vt:lpstr>Calibri Light</vt:lpstr>
      <vt:lpstr>Office Teması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ACER</dc:creator>
  <cp:lastModifiedBy>ACER</cp:lastModifiedBy>
  <cp:revision>50</cp:revision>
  <dcterms:created xsi:type="dcterms:W3CDTF">2020-10-10T17:34:42Z</dcterms:created>
  <dcterms:modified xsi:type="dcterms:W3CDTF">2020-10-12T20:19:42Z</dcterms:modified>
</cp:coreProperties>
</file>